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7" d="100"/>
          <a:sy n="87" d="100"/>
        </p:scale>
        <p:origin x="-4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38587-0584-0E4F-B1FC-87E1670DC25C}" type="datetimeFigureOut">
              <a:rPr lang="en-US" smtClean="0"/>
              <a:t>1/28/14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2927B-9F17-4A44-8D54-68B450BE49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5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8EF08-880E-3047-9200-A1DB111A11B1}" type="datetimeFigureOut">
              <a:rPr lang="en-US" smtClean="0"/>
              <a:t>1/28/14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249C6-08CB-5444-BC61-E065FA1AC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08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249C6-08CB-5444-BC61-E065FA1ACBE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530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79227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942725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119489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146879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594148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7148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20371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118463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51009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94673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409040"/>
      </p:ext>
    </p:extLst>
  </p:cSld>
  <p:clrMapOvr>
    <a:masterClrMapping/>
  </p:clrMapOvr>
  <p:transition xmlns:p14="http://schemas.microsoft.com/office/powerpoint/2010/main"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F226E-D25C-DF44-9343-F53F2133CD47}" type="datetimeFigureOut">
              <a:rPr lang="en-US" smtClean="0"/>
              <a:t>1/28/14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CD188-3D1B-E645-AE9F-D9792C16A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34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 advClick="0" advTm="5000">
    <p:fad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rplcbl_Slide_960x720_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525986"/>
      </p:ext>
    </p:extLst>
  </p:cSld>
  <p:clrMapOvr>
    <a:masterClrMapping/>
  </p:clrMapOvr>
  <p:transition xmlns:p14="http://schemas.microsoft.com/office/powerpoint/2010/main" spd="slow" advClick="0" advTm="300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rplcbl_Slide_960x720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63632"/>
      </p:ext>
    </p:extLst>
  </p:cSld>
  <p:clrMapOvr>
    <a:masterClrMapping/>
  </p:clrMapOvr>
  <p:transition xmlns:p14="http://schemas.microsoft.com/office/powerpoint/2010/main" spd="slow" advClick="0" advTm="300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rplcbl_Slide_960x720_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482195"/>
      </p:ext>
    </p:extLst>
  </p:cSld>
  <p:clrMapOvr>
    <a:masterClrMapping/>
  </p:clrMapOvr>
  <p:transition xmlns:p14="http://schemas.microsoft.com/office/powerpoint/2010/main" spd="slow" advClick="0" advTm="200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rplcbl_Slide_960x720_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08661"/>
      </p:ext>
    </p:extLst>
  </p:cSld>
  <p:clrMapOvr>
    <a:masterClrMapping/>
  </p:clrMapOvr>
  <p:transition xmlns:p14="http://schemas.microsoft.com/office/powerpoint/2010/main" spd="slow" advClick="0" advTm="7000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Macintosh PowerPoint</Application>
  <PresentationFormat>On-screen Show (4:3)</PresentationFormat>
  <Paragraphs>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Focus on the Family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MTS-Admin</dc:creator>
  <cp:lastModifiedBy>MTS-Admin</cp:lastModifiedBy>
  <cp:revision>2</cp:revision>
  <cp:lastPrinted>2014-01-28T17:19:50Z</cp:lastPrinted>
  <dcterms:created xsi:type="dcterms:W3CDTF">2014-01-28T17:15:51Z</dcterms:created>
  <dcterms:modified xsi:type="dcterms:W3CDTF">2014-01-28T17:48:27Z</dcterms:modified>
</cp:coreProperties>
</file>